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78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e Allen" userId="4609b6e5-f59b-43de-9866-ca864bdf6696" providerId="ADAL" clId="{E9729807-6254-46A4-B4C3-A38CD27AA056}"/>
    <pc:docChg chg="modSld">
      <pc:chgData name="Dave Allen" userId="4609b6e5-f59b-43de-9866-ca864bdf6696" providerId="ADAL" clId="{E9729807-6254-46A4-B4C3-A38CD27AA056}" dt="2024-12-19T16:31:42.801" v="19" actId="20577"/>
      <pc:docMkLst>
        <pc:docMk/>
      </pc:docMkLst>
      <pc:sldChg chg="modSp mod">
        <pc:chgData name="Dave Allen" userId="4609b6e5-f59b-43de-9866-ca864bdf6696" providerId="ADAL" clId="{E9729807-6254-46A4-B4C3-A38CD27AA056}" dt="2024-12-19T16:31:42.801" v="19" actId="20577"/>
        <pc:sldMkLst>
          <pc:docMk/>
          <pc:sldMk cId="2890058532" sldId="256"/>
        </pc:sldMkLst>
        <pc:spChg chg="mod">
          <ac:chgData name="Dave Allen" userId="4609b6e5-f59b-43de-9866-ca864bdf6696" providerId="ADAL" clId="{E9729807-6254-46A4-B4C3-A38CD27AA056}" dt="2024-12-19T16:31:42.801" v="19" actId="20577"/>
          <ac:spMkLst>
            <pc:docMk/>
            <pc:sldMk cId="2890058532" sldId="256"/>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5F046CB1-050E-414D-9309-A2294DC4BAB2}" type="datetimeFigureOut">
              <a:rPr lang="en-CA" smtClean="0"/>
              <a:t>2025-01-02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648073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F046CB1-050E-414D-9309-A2294DC4BAB2}" type="datetimeFigureOut">
              <a:rPr lang="en-CA" smtClean="0"/>
              <a:t>2025-01-02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1808389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F046CB1-050E-414D-9309-A2294DC4BAB2}" type="datetimeFigureOut">
              <a:rPr lang="en-CA" smtClean="0"/>
              <a:t>2025-01-02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1491575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F046CB1-050E-414D-9309-A2294DC4BAB2}" type="datetimeFigureOut">
              <a:rPr lang="en-CA" smtClean="0"/>
              <a:t>2025-01-02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1675774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046CB1-050E-414D-9309-A2294DC4BAB2}" type="datetimeFigureOut">
              <a:rPr lang="en-CA" smtClean="0"/>
              <a:t>2025-01-02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2380650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5F046CB1-050E-414D-9309-A2294DC4BAB2}" type="datetimeFigureOut">
              <a:rPr lang="en-CA" smtClean="0"/>
              <a:t>2025-01-02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3166497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5F046CB1-050E-414D-9309-A2294DC4BAB2}" type="datetimeFigureOut">
              <a:rPr lang="en-CA" smtClean="0"/>
              <a:t>2025-01-02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388425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5F046CB1-050E-414D-9309-A2294DC4BAB2}" type="datetimeFigureOut">
              <a:rPr lang="en-CA" smtClean="0"/>
              <a:t>2025-01-02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3086497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046CB1-050E-414D-9309-A2294DC4BAB2}" type="datetimeFigureOut">
              <a:rPr lang="en-CA" smtClean="0"/>
              <a:t>2025-01-02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235778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046CB1-050E-414D-9309-A2294DC4BAB2}" type="datetimeFigureOut">
              <a:rPr lang="en-CA" smtClean="0"/>
              <a:t>2025-01-02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3532262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046CB1-050E-414D-9309-A2294DC4BAB2}" type="datetimeFigureOut">
              <a:rPr lang="en-CA" smtClean="0"/>
              <a:t>2025-01-02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1712313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046CB1-050E-414D-9309-A2294DC4BAB2}" type="datetimeFigureOut">
              <a:rPr lang="en-CA" smtClean="0"/>
              <a:t>2025-01-02</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4F0E96-4A57-4519-8FB9-44F28E0C0563}" type="slidenum">
              <a:rPr lang="en-CA" smtClean="0"/>
              <a:t>‹#›</a:t>
            </a:fld>
            <a:endParaRPr lang="en-CA"/>
          </a:p>
        </p:txBody>
      </p:sp>
    </p:spTree>
    <p:extLst>
      <p:ext uri="{BB962C8B-B14F-4D97-AF65-F5344CB8AC3E}">
        <p14:creationId xmlns:p14="http://schemas.microsoft.com/office/powerpoint/2010/main" val="4053246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
            <a:ext cx="7315200" cy="685799"/>
          </a:xfrm>
        </p:spPr>
        <p:txBody>
          <a:bodyPr>
            <a:normAutofit fontScale="90000"/>
          </a:bodyPr>
          <a:lstStyle/>
          <a:p>
            <a:r>
              <a:rPr lang="en-US" sz="3200" dirty="0"/>
              <a:t>HOW TO READ YOUR ECODER WATER METER</a:t>
            </a:r>
            <a:endParaRPr lang="en-CA" sz="32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1534" y="4004560"/>
            <a:ext cx="2571751" cy="8950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4953000" y="513063"/>
            <a:ext cx="4183380" cy="2677656"/>
          </a:xfrm>
          <a:prstGeom prst="rect">
            <a:avLst/>
          </a:prstGeom>
          <a:noFill/>
        </p:spPr>
        <p:txBody>
          <a:bodyPr wrap="square" rtlCol="0">
            <a:spAutoFit/>
          </a:bodyPr>
          <a:lstStyle/>
          <a:p>
            <a:pPr algn="just"/>
            <a:r>
              <a:rPr lang="en-US" sz="1400" dirty="0"/>
              <a:t>The Township </a:t>
            </a:r>
            <a:r>
              <a:rPr lang="en-US" sz="1400"/>
              <a:t>of Southwold will </a:t>
            </a:r>
            <a:r>
              <a:rPr lang="en-US" sz="1400" dirty="0"/>
              <a:t>read your water meter at regular intervals for billing purposes.  </a:t>
            </a:r>
            <a:r>
              <a:rPr lang="en-US" sz="1400" b="1" dirty="0">
                <a:solidFill>
                  <a:srgbClr val="FF0000"/>
                </a:solidFill>
              </a:rPr>
              <a:t>Should you wish to monitor your own consumption</a:t>
            </a:r>
            <a:r>
              <a:rPr lang="en-US" sz="1400" dirty="0"/>
              <a:t>, here are the steps:</a:t>
            </a:r>
          </a:p>
          <a:p>
            <a:pPr marL="800100" lvl="1" indent="-342900">
              <a:buFont typeface="+mj-lt"/>
              <a:buAutoNum type="arabicPeriod"/>
            </a:pPr>
            <a:r>
              <a:rPr lang="en-CA" sz="1400" dirty="0"/>
              <a:t>Shine a flashlight over the solar panel above the display to activate the LCD screen*</a:t>
            </a:r>
          </a:p>
          <a:p>
            <a:pPr marL="800100" lvl="1" indent="-342900">
              <a:buFont typeface="+mj-lt"/>
              <a:buAutoNum type="arabicPeriod"/>
            </a:pPr>
            <a:r>
              <a:rPr lang="en-US" sz="1400" dirty="0"/>
              <a:t>Take a reading at a set time of day</a:t>
            </a:r>
          </a:p>
          <a:p>
            <a:pPr marL="800100" lvl="1" indent="-342900">
              <a:buFont typeface="+mj-lt"/>
              <a:buAutoNum type="arabicPeriod"/>
            </a:pPr>
            <a:r>
              <a:rPr lang="en-US" sz="1400" dirty="0"/>
              <a:t>Take a second reading at the same time the following day</a:t>
            </a:r>
          </a:p>
          <a:p>
            <a:pPr marL="800100" lvl="1" indent="-342900">
              <a:buFont typeface="+mj-lt"/>
              <a:buAutoNum type="arabicPeriod"/>
            </a:pPr>
            <a:r>
              <a:rPr lang="en-US" sz="1400" dirty="0"/>
              <a:t>Subtract the first reading from the second reading to obtain your daily water consumption</a:t>
            </a:r>
            <a:endParaRPr lang="en-CA" sz="1400" dirty="0"/>
          </a:p>
        </p:txBody>
      </p:sp>
      <p:sp>
        <p:nvSpPr>
          <p:cNvPr id="3" name="TextBox 2"/>
          <p:cNvSpPr txBox="1"/>
          <p:nvPr/>
        </p:nvSpPr>
        <p:spPr>
          <a:xfrm>
            <a:off x="64742" y="3141665"/>
            <a:ext cx="9003057" cy="830997"/>
          </a:xfrm>
          <a:prstGeom prst="rect">
            <a:avLst/>
          </a:prstGeom>
          <a:noFill/>
        </p:spPr>
        <p:txBody>
          <a:bodyPr wrap="square" rtlCol="0">
            <a:spAutoFit/>
          </a:bodyPr>
          <a:lstStyle/>
          <a:p>
            <a:pPr algn="just"/>
            <a:r>
              <a:rPr lang="en-CA" sz="1200" b="1" dirty="0"/>
              <a:t>*Note: </a:t>
            </a:r>
            <a:r>
              <a:rPr lang="en-CA" sz="1200" dirty="0"/>
              <a:t>when the register display is first activated via flashlight, all digits and icons will be briefly displayed followed by software version information.  The register display will toggle displaying the reading (m3) and then the flow rate (li/m).  To activate the display the homeowner is required to shine a flashlight above the register solar panel for as long  as the homeowner would like the display to be on.  Removal of the light will turn the display off and a flash of light will be required again to re-activate the display.</a:t>
            </a:r>
          </a:p>
        </p:txBody>
      </p:sp>
      <p:cxnSp>
        <p:nvCxnSpPr>
          <p:cNvPr id="6" name="Straight Arrow Connector 5"/>
          <p:cNvCxnSpPr/>
          <p:nvPr/>
        </p:nvCxnSpPr>
        <p:spPr>
          <a:xfrm flipH="1">
            <a:off x="5817870" y="4264085"/>
            <a:ext cx="1082322"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136352" y="4284025"/>
            <a:ext cx="1082322"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957342" y="4070211"/>
            <a:ext cx="1880579" cy="553998"/>
          </a:xfrm>
          <a:prstGeom prst="rect">
            <a:avLst/>
          </a:prstGeom>
          <a:noFill/>
        </p:spPr>
        <p:txBody>
          <a:bodyPr wrap="none" rtlCol="0">
            <a:spAutoFit/>
          </a:bodyPr>
          <a:lstStyle/>
          <a:p>
            <a:r>
              <a:rPr lang="en-US" dirty="0"/>
              <a:t>Flow Indicator</a:t>
            </a:r>
          </a:p>
          <a:p>
            <a:r>
              <a:rPr lang="en-US" sz="1200" dirty="0"/>
              <a:t>Displays water flow activity</a:t>
            </a:r>
            <a:endParaRPr lang="en-CA" sz="1200" dirty="0"/>
          </a:p>
        </p:txBody>
      </p:sp>
      <p:sp>
        <p:nvSpPr>
          <p:cNvPr id="12" name="TextBox 11"/>
          <p:cNvSpPr txBox="1"/>
          <p:nvPr/>
        </p:nvSpPr>
        <p:spPr>
          <a:xfrm>
            <a:off x="545384" y="4080510"/>
            <a:ext cx="1957786" cy="553998"/>
          </a:xfrm>
          <a:prstGeom prst="rect">
            <a:avLst/>
          </a:prstGeom>
          <a:noFill/>
        </p:spPr>
        <p:txBody>
          <a:bodyPr wrap="square" rtlCol="0">
            <a:spAutoFit/>
          </a:bodyPr>
          <a:lstStyle/>
          <a:p>
            <a:r>
              <a:rPr lang="en-US" dirty="0"/>
              <a:t>Leak Indicator</a:t>
            </a:r>
          </a:p>
          <a:p>
            <a:r>
              <a:rPr lang="en-US" sz="1200" dirty="0"/>
              <a:t>Displays a possible leak</a:t>
            </a:r>
            <a:endParaRPr lang="en-CA" sz="1200" dirty="0"/>
          </a:p>
        </p:txBody>
      </p:sp>
      <p:sp>
        <p:nvSpPr>
          <p:cNvPr id="11" name="TextBox 10"/>
          <p:cNvSpPr txBox="1"/>
          <p:nvPr/>
        </p:nvSpPr>
        <p:spPr>
          <a:xfrm>
            <a:off x="6623534" y="4788880"/>
            <a:ext cx="2512845" cy="1323439"/>
          </a:xfrm>
          <a:prstGeom prst="rect">
            <a:avLst/>
          </a:prstGeom>
          <a:noFill/>
        </p:spPr>
        <p:txBody>
          <a:bodyPr wrap="square" rtlCol="0">
            <a:spAutoFit/>
          </a:bodyPr>
          <a:lstStyle/>
          <a:p>
            <a:pPr marL="285750" indent="-285750">
              <a:buFont typeface="Wingdings" panose="05000000000000000000" pitchFamily="2" charset="2"/>
              <a:buChar char="Ø"/>
            </a:pPr>
            <a:r>
              <a:rPr lang="en-CA" sz="1600" b="1" dirty="0"/>
              <a:t>ON </a:t>
            </a:r>
            <a:r>
              <a:rPr lang="en-CA" sz="1600" dirty="0"/>
              <a:t>– water in use</a:t>
            </a:r>
          </a:p>
          <a:p>
            <a:pPr marL="285750" indent="-285750">
              <a:buFont typeface="Wingdings" panose="05000000000000000000" pitchFamily="2" charset="2"/>
              <a:buChar char="Ø"/>
            </a:pPr>
            <a:r>
              <a:rPr lang="en-CA" sz="1600" b="1" dirty="0"/>
              <a:t>OFF </a:t>
            </a:r>
            <a:r>
              <a:rPr lang="en-CA" sz="1600" dirty="0"/>
              <a:t>– water not in use</a:t>
            </a:r>
          </a:p>
          <a:p>
            <a:pPr marL="285750" indent="-285750">
              <a:buFont typeface="Wingdings" panose="05000000000000000000" pitchFamily="2" charset="2"/>
              <a:buChar char="Ø"/>
            </a:pPr>
            <a:r>
              <a:rPr lang="en-CA" sz="1600" b="1" dirty="0"/>
              <a:t>Flashing </a:t>
            </a:r>
            <a:r>
              <a:rPr lang="en-CA" sz="1600" dirty="0"/>
              <a:t>– very low flow</a:t>
            </a:r>
          </a:p>
          <a:p>
            <a:pPr marL="285750" indent="-285750">
              <a:buFont typeface="Wingdings" panose="05000000000000000000" pitchFamily="2" charset="2"/>
              <a:buChar char="Ø"/>
            </a:pPr>
            <a:r>
              <a:rPr lang="en-CA" sz="1600" b="1" dirty="0"/>
              <a:t>Negative</a:t>
            </a:r>
            <a:r>
              <a:rPr lang="en-CA" sz="1600" dirty="0"/>
              <a:t> – reverse flow</a:t>
            </a:r>
          </a:p>
          <a:p>
            <a:pPr marL="285750" indent="-285750">
              <a:buFont typeface="Wingdings" panose="05000000000000000000" pitchFamily="2" charset="2"/>
              <a:buChar char="Ø"/>
            </a:pPr>
            <a:r>
              <a:rPr lang="en-CA" sz="1600" b="1" dirty="0"/>
              <a:t>Positive </a:t>
            </a:r>
            <a:r>
              <a:rPr lang="en-CA" sz="1600" dirty="0"/>
              <a:t>– forward flow</a:t>
            </a:r>
          </a:p>
        </p:txBody>
      </p:sp>
      <p:sp>
        <p:nvSpPr>
          <p:cNvPr id="14" name="TextBox 13"/>
          <p:cNvSpPr txBox="1"/>
          <p:nvPr/>
        </p:nvSpPr>
        <p:spPr>
          <a:xfrm>
            <a:off x="17242" y="4617631"/>
            <a:ext cx="2971536" cy="2062103"/>
          </a:xfrm>
          <a:prstGeom prst="rect">
            <a:avLst/>
          </a:prstGeom>
          <a:noFill/>
        </p:spPr>
        <p:txBody>
          <a:bodyPr wrap="square" rtlCol="0">
            <a:spAutoFit/>
          </a:bodyPr>
          <a:lstStyle/>
          <a:p>
            <a:pPr marL="285750" indent="-285750">
              <a:buFont typeface="Wingdings" panose="05000000000000000000" pitchFamily="2" charset="2"/>
              <a:buChar char="Ø"/>
            </a:pPr>
            <a:r>
              <a:rPr lang="en-CA" sz="1600" b="1" dirty="0"/>
              <a:t>OFF </a:t>
            </a:r>
            <a:r>
              <a:rPr lang="en-CA" sz="1600" dirty="0"/>
              <a:t>– indicates no leak</a:t>
            </a:r>
          </a:p>
          <a:p>
            <a:pPr marL="285750" indent="-285750">
              <a:buFont typeface="Wingdings" panose="05000000000000000000" pitchFamily="2" charset="2"/>
              <a:buChar char="Ø"/>
            </a:pPr>
            <a:r>
              <a:rPr lang="en-CA" sz="1600" b="1" dirty="0"/>
              <a:t>Flashing </a:t>
            </a:r>
            <a:r>
              <a:rPr lang="en-CA" sz="1600" dirty="0"/>
              <a:t>– water usage more than 50% of the time in last 24hr period</a:t>
            </a:r>
          </a:p>
          <a:p>
            <a:pPr marL="285750" indent="-285750">
              <a:buFont typeface="Wingdings" panose="05000000000000000000" pitchFamily="2" charset="2"/>
              <a:buChar char="Ø"/>
            </a:pPr>
            <a:r>
              <a:rPr lang="en-US" sz="1600" b="1" dirty="0"/>
              <a:t>ON (Solid)</a:t>
            </a:r>
            <a:r>
              <a:rPr lang="en-CA" sz="1600" dirty="0"/>
              <a:t> – water usage continuous in the last 24 period, most likely a leak in your home</a:t>
            </a:r>
          </a:p>
        </p:txBody>
      </p:sp>
      <p:sp>
        <p:nvSpPr>
          <p:cNvPr id="13" name="TextBox 12"/>
          <p:cNvSpPr txBox="1"/>
          <p:nvPr/>
        </p:nvSpPr>
        <p:spPr>
          <a:xfrm>
            <a:off x="2971800" y="4909517"/>
            <a:ext cx="3200399" cy="2031325"/>
          </a:xfrm>
          <a:prstGeom prst="rect">
            <a:avLst/>
          </a:prstGeom>
          <a:noFill/>
        </p:spPr>
        <p:txBody>
          <a:bodyPr wrap="square" rtlCol="0">
            <a:spAutoFit/>
          </a:bodyPr>
          <a:lstStyle/>
          <a:p>
            <a:pPr algn="just"/>
            <a:r>
              <a:rPr lang="en-CA" sz="1400" dirty="0"/>
              <a:t>The LCD displays your reading in cubic metres. The last 4 digits to the right of the decimal are fractions of a cubic metre (litres).  The City bills consumption in whole cubic metres.  An increment of 1 in the last digit to the right represents 1/10</a:t>
            </a:r>
            <a:r>
              <a:rPr lang="en-CA" sz="1400" baseline="30000" dirty="0"/>
              <a:t>th</a:t>
            </a:r>
            <a:r>
              <a:rPr lang="en-CA" sz="1400" dirty="0"/>
              <a:t> of a litre (100mL) change.  This small amount of flow indication can also be used to help confirm leaks.</a:t>
            </a:r>
          </a:p>
        </p:txBody>
      </p:sp>
      <p:sp>
        <p:nvSpPr>
          <p:cNvPr id="17" name="TextBox 16"/>
          <p:cNvSpPr txBox="1"/>
          <p:nvPr/>
        </p:nvSpPr>
        <p:spPr>
          <a:xfrm>
            <a:off x="4490993" y="4328062"/>
            <a:ext cx="548922" cy="830997"/>
          </a:xfrm>
          <a:prstGeom prst="rect">
            <a:avLst/>
          </a:prstGeom>
          <a:noFill/>
        </p:spPr>
        <p:txBody>
          <a:bodyPr wrap="square" rtlCol="0">
            <a:spAutoFit/>
          </a:bodyPr>
          <a:lstStyle/>
          <a:p>
            <a:r>
              <a:rPr lang="en-CA" sz="4800" dirty="0">
                <a:solidFill>
                  <a:schemeClr val="bg1"/>
                </a:solidFill>
              </a:rPr>
              <a:t>.</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278" y="820110"/>
            <a:ext cx="2595470" cy="1946603"/>
          </a:xfrm>
          <a:prstGeom prst="rect">
            <a:avLst/>
          </a:prstGeom>
        </p:spPr>
      </p:pic>
      <p:pic>
        <p:nvPicPr>
          <p:cNvPr id="15" name="Picture 14"/>
          <p:cNvPicPr>
            <a:picLocks noChangeAspect="1"/>
          </p:cNvPicPr>
          <p:nvPr/>
        </p:nvPicPr>
        <p:blipFill rotWithShape="1">
          <a:blip r:embed="rId4" cstate="print">
            <a:extLst>
              <a:ext uri="{28A0092B-C50C-407E-A947-70E740481C1C}">
                <a14:useLocalDpi xmlns:a14="http://schemas.microsoft.com/office/drawing/2010/main" val="0"/>
              </a:ext>
            </a:extLst>
          </a:blip>
          <a:srcRect r="8997"/>
          <a:stretch/>
        </p:blipFill>
        <p:spPr>
          <a:xfrm>
            <a:off x="2404070" y="820110"/>
            <a:ext cx="2503884" cy="2063561"/>
          </a:xfrm>
          <a:prstGeom prst="rect">
            <a:avLst/>
          </a:prstGeom>
        </p:spPr>
      </p:pic>
      <p:cxnSp>
        <p:nvCxnSpPr>
          <p:cNvPr id="18" name="Straight Connector 17"/>
          <p:cNvCxnSpPr/>
          <p:nvPr/>
        </p:nvCxnSpPr>
        <p:spPr>
          <a:xfrm flipV="1">
            <a:off x="1385263" y="831985"/>
            <a:ext cx="1904661" cy="399090"/>
          </a:xfrm>
          <a:prstGeom prst="line">
            <a:avLst/>
          </a:prstGeom>
          <a:ln w="508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385263" y="1969325"/>
            <a:ext cx="1927521" cy="902471"/>
          </a:xfrm>
          <a:prstGeom prst="line">
            <a:avLst/>
          </a:prstGeom>
          <a:ln w="508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0058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5B83D65-6F43-0A18-44AB-0CBA60AFAC26}"/>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EAD0A0CA-028E-DFED-69E4-85DB20BEF3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0"/>
          </a:xfrm>
          <a:prstGeom prst="rect">
            <a:avLst/>
          </a:prstGeom>
          <a:solidFill>
            <a:srgbClr val="455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0" name="Picture 9">
            <a:extLst>
              <a:ext uri="{FF2B5EF4-FFF2-40B4-BE49-F238E27FC236}">
                <a16:creationId xmlns:a16="http://schemas.microsoft.com/office/drawing/2014/main" id="{E6FAFE9C-5C60-901F-DC11-5858B1E410F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2500" r="12500"/>
          <a:stretch/>
        </p:blipFill>
        <p:spPr>
          <a:xfrm>
            <a:off x="0" y="0"/>
            <a:ext cx="9144000" cy="6858000"/>
          </a:xfrm>
          <a:prstGeom prst="rect">
            <a:avLst/>
          </a:prstGeom>
        </p:spPr>
      </p:pic>
      <p:sp>
        <p:nvSpPr>
          <p:cNvPr id="12" name="Freeform: Shape 11">
            <a:extLst>
              <a:ext uri="{FF2B5EF4-FFF2-40B4-BE49-F238E27FC236}">
                <a16:creationId xmlns:a16="http://schemas.microsoft.com/office/drawing/2014/main" id="{A8E5F392-2C3B-6962-8093-D564A72751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410" y="-3970"/>
            <a:ext cx="7748362" cy="6874811"/>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4" name="Picture 3">
            <a:extLst>
              <a:ext uri="{FF2B5EF4-FFF2-40B4-BE49-F238E27FC236}">
                <a16:creationId xmlns:a16="http://schemas.microsoft.com/office/drawing/2014/main" id="{1083A7FB-B423-C7C8-A965-239D698EBA67}"/>
              </a:ext>
            </a:extLst>
          </p:cNvPr>
          <p:cNvPicPr>
            <a:picLocks noChangeAspect="1"/>
          </p:cNvPicPr>
          <p:nvPr/>
        </p:nvPicPr>
        <p:blipFill>
          <a:blip r:embed="rId3"/>
          <a:stretch>
            <a:fillRect/>
          </a:stretch>
        </p:blipFill>
        <p:spPr>
          <a:xfrm>
            <a:off x="2094826" y="1905000"/>
            <a:ext cx="4954348" cy="2876718"/>
          </a:xfrm>
          <a:prstGeom prst="rect">
            <a:avLst/>
          </a:prstGeom>
        </p:spPr>
      </p:pic>
    </p:spTree>
    <p:extLst>
      <p:ext uri="{BB962C8B-B14F-4D97-AF65-F5344CB8AC3E}">
        <p14:creationId xmlns:p14="http://schemas.microsoft.com/office/powerpoint/2010/main" val="3030183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ECB8D10-1107-39AB-F7D7-1CED6B094FA4}"/>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D5F30108-67BA-4110-EF55-A48E00254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0"/>
          </a:xfrm>
          <a:prstGeom prst="rect">
            <a:avLst/>
          </a:prstGeom>
          <a:solidFill>
            <a:srgbClr val="455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0" name="Picture 9">
            <a:extLst>
              <a:ext uri="{FF2B5EF4-FFF2-40B4-BE49-F238E27FC236}">
                <a16:creationId xmlns:a16="http://schemas.microsoft.com/office/drawing/2014/main" id="{628B2D86-F900-AADF-4270-628B1DF655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2500" r="12500"/>
          <a:stretch/>
        </p:blipFill>
        <p:spPr>
          <a:xfrm>
            <a:off x="0" y="0"/>
            <a:ext cx="9144000" cy="6858000"/>
          </a:xfrm>
          <a:prstGeom prst="rect">
            <a:avLst/>
          </a:prstGeom>
        </p:spPr>
      </p:pic>
      <p:sp>
        <p:nvSpPr>
          <p:cNvPr id="12" name="Freeform: Shape 11">
            <a:extLst>
              <a:ext uri="{FF2B5EF4-FFF2-40B4-BE49-F238E27FC236}">
                <a16:creationId xmlns:a16="http://schemas.microsoft.com/office/drawing/2014/main" id="{C912B22B-03B0-8750-65B1-F3D41A0695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410" y="-3970"/>
            <a:ext cx="7748362" cy="6874811"/>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3" name="Picture 2">
            <a:extLst>
              <a:ext uri="{FF2B5EF4-FFF2-40B4-BE49-F238E27FC236}">
                <a16:creationId xmlns:a16="http://schemas.microsoft.com/office/drawing/2014/main" id="{C399320F-F885-1689-CDE4-1A32DD9594D7}"/>
              </a:ext>
            </a:extLst>
          </p:cNvPr>
          <p:cNvPicPr>
            <a:picLocks noChangeAspect="1"/>
          </p:cNvPicPr>
          <p:nvPr/>
        </p:nvPicPr>
        <p:blipFill>
          <a:blip r:embed="rId3"/>
          <a:stretch>
            <a:fillRect/>
          </a:stretch>
        </p:blipFill>
        <p:spPr>
          <a:xfrm>
            <a:off x="2566707" y="2204866"/>
            <a:ext cx="4010585" cy="2448267"/>
          </a:xfrm>
          <a:prstGeom prst="rect">
            <a:avLst/>
          </a:prstGeom>
        </p:spPr>
      </p:pic>
    </p:spTree>
    <p:extLst>
      <p:ext uri="{BB962C8B-B14F-4D97-AF65-F5344CB8AC3E}">
        <p14:creationId xmlns:p14="http://schemas.microsoft.com/office/powerpoint/2010/main" val="3278526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A4DD501-DB6F-466F-CC74-4EAF94A6EF29}"/>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F3D3D8F1-420B-330A-181F-52576F56B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0"/>
          </a:xfrm>
          <a:prstGeom prst="rect">
            <a:avLst/>
          </a:prstGeom>
          <a:solidFill>
            <a:srgbClr val="455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0" name="Picture 9">
            <a:extLst>
              <a:ext uri="{FF2B5EF4-FFF2-40B4-BE49-F238E27FC236}">
                <a16:creationId xmlns:a16="http://schemas.microsoft.com/office/drawing/2014/main" id="{11A3CE7C-5169-38F0-3A1E-B39021FD211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2500" r="12500"/>
          <a:stretch/>
        </p:blipFill>
        <p:spPr>
          <a:xfrm>
            <a:off x="0" y="0"/>
            <a:ext cx="9144000" cy="6858000"/>
          </a:xfrm>
          <a:prstGeom prst="rect">
            <a:avLst/>
          </a:prstGeom>
        </p:spPr>
      </p:pic>
      <p:sp>
        <p:nvSpPr>
          <p:cNvPr id="12" name="Freeform: Shape 11">
            <a:extLst>
              <a:ext uri="{FF2B5EF4-FFF2-40B4-BE49-F238E27FC236}">
                <a16:creationId xmlns:a16="http://schemas.microsoft.com/office/drawing/2014/main" id="{B3D1BCF6-9C78-BBE9-4234-EAC00E5A35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410" y="-3970"/>
            <a:ext cx="7748362" cy="6874811"/>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4" name="Picture 3">
            <a:extLst>
              <a:ext uri="{FF2B5EF4-FFF2-40B4-BE49-F238E27FC236}">
                <a16:creationId xmlns:a16="http://schemas.microsoft.com/office/drawing/2014/main" id="{7A376E9F-D024-D9C7-192E-EA3173C8A89A}"/>
              </a:ext>
            </a:extLst>
          </p:cNvPr>
          <p:cNvPicPr>
            <a:picLocks noChangeAspect="1"/>
          </p:cNvPicPr>
          <p:nvPr/>
        </p:nvPicPr>
        <p:blipFill>
          <a:blip r:embed="rId3"/>
          <a:stretch>
            <a:fillRect/>
          </a:stretch>
        </p:blipFill>
        <p:spPr>
          <a:xfrm>
            <a:off x="2652444" y="1647576"/>
            <a:ext cx="3839111" cy="3562847"/>
          </a:xfrm>
          <a:prstGeom prst="rect">
            <a:avLst/>
          </a:prstGeom>
        </p:spPr>
      </p:pic>
    </p:spTree>
    <p:extLst>
      <p:ext uri="{BB962C8B-B14F-4D97-AF65-F5344CB8AC3E}">
        <p14:creationId xmlns:p14="http://schemas.microsoft.com/office/powerpoint/2010/main" val="3905466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AFC368C-9E9E-B9F3-6ADC-FFDC04C326CE}"/>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EF0345C8-A0C0-507C-BCBF-E24E213C66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0"/>
          </a:xfrm>
          <a:prstGeom prst="rect">
            <a:avLst/>
          </a:prstGeom>
          <a:solidFill>
            <a:srgbClr val="455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0" name="Picture 9">
            <a:extLst>
              <a:ext uri="{FF2B5EF4-FFF2-40B4-BE49-F238E27FC236}">
                <a16:creationId xmlns:a16="http://schemas.microsoft.com/office/drawing/2014/main" id="{7E3CCE5F-A815-2EA5-3508-587529BD134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2500" r="12500"/>
          <a:stretch/>
        </p:blipFill>
        <p:spPr>
          <a:xfrm>
            <a:off x="0" y="0"/>
            <a:ext cx="9144000" cy="6858000"/>
          </a:xfrm>
          <a:prstGeom prst="rect">
            <a:avLst/>
          </a:prstGeom>
        </p:spPr>
      </p:pic>
      <p:sp>
        <p:nvSpPr>
          <p:cNvPr id="12" name="Freeform: Shape 11">
            <a:extLst>
              <a:ext uri="{FF2B5EF4-FFF2-40B4-BE49-F238E27FC236}">
                <a16:creationId xmlns:a16="http://schemas.microsoft.com/office/drawing/2014/main" id="{CAB187DB-409E-4759-A45D-F8B60E80AB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410" y="-3970"/>
            <a:ext cx="7748362" cy="6874811"/>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3" name="Picture 2">
            <a:extLst>
              <a:ext uri="{FF2B5EF4-FFF2-40B4-BE49-F238E27FC236}">
                <a16:creationId xmlns:a16="http://schemas.microsoft.com/office/drawing/2014/main" id="{3A7777F9-F177-1A02-1DE0-7AE3A49F7C3D}"/>
              </a:ext>
            </a:extLst>
          </p:cNvPr>
          <p:cNvPicPr>
            <a:picLocks noChangeAspect="1"/>
          </p:cNvPicPr>
          <p:nvPr/>
        </p:nvPicPr>
        <p:blipFill>
          <a:blip r:embed="rId3"/>
          <a:stretch>
            <a:fillRect/>
          </a:stretch>
        </p:blipFill>
        <p:spPr>
          <a:xfrm>
            <a:off x="2528602" y="947391"/>
            <a:ext cx="4086795" cy="4963218"/>
          </a:xfrm>
          <a:prstGeom prst="rect">
            <a:avLst/>
          </a:prstGeom>
        </p:spPr>
      </p:pic>
    </p:spTree>
    <p:extLst>
      <p:ext uri="{BB962C8B-B14F-4D97-AF65-F5344CB8AC3E}">
        <p14:creationId xmlns:p14="http://schemas.microsoft.com/office/powerpoint/2010/main" val="2640149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2B72654-8C59-D481-40C3-AB58C1D372CB}"/>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F2D3BA59-99C7-B8F1-2F0C-D58169EE08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0"/>
          </a:xfrm>
          <a:prstGeom prst="rect">
            <a:avLst/>
          </a:prstGeom>
          <a:solidFill>
            <a:srgbClr val="455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0" name="Picture 9">
            <a:extLst>
              <a:ext uri="{FF2B5EF4-FFF2-40B4-BE49-F238E27FC236}">
                <a16:creationId xmlns:a16="http://schemas.microsoft.com/office/drawing/2014/main" id="{0045C9BB-6F8D-AB86-4967-548B793A41F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2500" r="12500"/>
          <a:stretch/>
        </p:blipFill>
        <p:spPr>
          <a:xfrm>
            <a:off x="0" y="0"/>
            <a:ext cx="9144000" cy="6858000"/>
          </a:xfrm>
          <a:prstGeom prst="rect">
            <a:avLst/>
          </a:prstGeom>
        </p:spPr>
      </p:pic>
      <p:sp>
        <p:nvSpPr>
          <p:cNvPr id="12" name="Freeform: Shape 11">
            <a:extLst>
              <a:ext uri="{FF2B5EF4-FFF2-40B4-BE49-F238E27FC236}">
                <a16:creationId xmlns:a16="http://schemas.microsoft.com/office/drawing/2014/main" id="{A381E692-2790-9B94-5FA0-3FED2A80F2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410" y="-3970"/>
            <a:ext cx="7748362" cy="6874811"/>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4" name="Picture 3">
            <a:extLst>
              <a:ext uri="{FF2B5EF4-FFF2-40B4-BE49-F238E27FC236}">
                <a16:creationId xmlns:a16="http://schemas.microsoft.com/office/drawing/2014/main" id="{DB712A3E-8A8A-A89F-379D-E630BFC37FD6}"/>
              </a:ext>
            </a:extLst>
          </p:cNvPr>
          <p:cNvPicPr>
            <a:picLocks noChangeAspect="1"/>
          </p:cNvPicPr>
          <p:nvPr/>
        </p:nvPicPr>
        <p:blipFill>
          <a:blip r:embed="rId3"/>
          <a:stretch>
            <a:fillRect/>
          </a:stretch>
        </p:blipFill>
        <p:spPr>
          <a:xfrm>
            <a:off x="2874032" y="381000"/>
            <a:ext cx="3395935" cy="5853628"/>
          </a:xfrm>
          <a:prstGeom prst="rect">
            <a:avLst/>
          </a:prstGeom>
        </p:spPr>
      </p:pic>
    </p:spTree>
    <p:extLst>
      <p:ext uri="{BB962C8B-B14F-4D97-AF65-F5344CB8AC3E}">
        <p14:creationId xmlns:p14="http://schemas.microsoft.com/office/powerpoint/2010/main" val="3138320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7845966-6EFC-468A-9CC7-BAB4B95854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0"/>
          </a:xfrm>
          <a:prstGeom prst="rect">
            <a:avLst/>
          </a:prstGeom>
          <a:solidFill>
            <a:srgbClr val="455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21" name="Picture 20">
            <a:extLst>
              <a:ext uri="{FF2B5EF4-FFF2-40B4-BE49-F238E27FC236}">
                <a16:creationId xmlns:a16="http://schemas.microsoft.com/office/drawing/2014/main" id="{75554383-98AF-4A47-BB65-705FAAA4BE6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2500" r="12500"/>
          <a:stretch/>
        </p:blipFill>
        <p:spPr>
          <a:xfrm>
            <a:off x="0" y="0"/>
            <a:ext cx="9144000" cy="6858000"/>
          </a:xfrm>
          <a:prstGeom prst="rect">
            <a:avLst/>
          </a:prstGeom>
        </p:spPr>
      </p:pic>
      <p:sp>
        <p:nvSpPr>
          <p:cNvPr id="23" name="Freeform: Shape 22">
            <a:extLst>
              <a:ext uri="{FF2B5EF4-FFF2-40B4-BE49-F238E27FC236}">
                <a16:creationId xmlns:a16="http://schemas.microsoft.com/office/drawing/2014/main" id="{ADAD1991-FFD1-4E94-ABAB-7560D33008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410" y="-3970"/>
            <a:ext cx="7748362" cy="6874811"/>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3" name="Picture 2" descr="A screenshot of a device&#10;&#10;Description automatically generated">
            <a:extLst>
              <a:ext uri="{FF2B5EF4-FFF2-40B4-BE49-F238E27FC236}">
                <a16:creationId xmlns:a16="http://schemas.microsoft.com/office/drawing/2014/main" id="{20DD50C7-D400-95E8-A6FC-D11747A82464}"/>
              </a:ext>
            </a:extLst>
          </p:cNvPr>
          <p:cNvPicPr>
            <a:picLocks noChangeAspect="1"/>
          </p:cNvPicPr>
          <p:nvPr/>
        </p:nvPicPr>
        <p:blipFill>
          <a:blip r:embed="rId3">
            <a:extLst>
              <a:ext uri="{28A0092B-C50C-407E-A947-70E740481C1C}">
                <a14:useLocalDpi xmlns:a14="http://schemas.microsoft.com/office/drawing/2010/main" val="0"/>
              </a:ext>
            </a:extLst>
          </a:blip>
          <a:srcRect l="18455" t="20039" r="15485" b="47591"/>
          <a:stretch/>
        </p:blipFill>
        <p:spPr>
          <a:xfrm>
            <a:off x="2129290" y="914400"/>
            <a:ext cx="4800601" cy="4800601"/>
          </a:xfrm>
          <a:prstGeom prst="rect">
            <a:avLst/>
          </a:prstGeom>
        </p:spPr>
      </p:pic>
    </p:spTree>
    <p:extLst>
      <p:ext uri="{BB962C8B-B14F-4D97-AF65-F5344CB8AC3E}">
        <p14:creationId xmlns:p14="http://schemas.microsoft.com/office/powerpoint/2010/main" val="3878167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7845966-6EFC-468A-9CC7-BAB4B95854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0"/>
          </a:xfrm>
          <a:prstGeom prst="rect">
            <a:avLst/>
          </a:prstGeom>
          <a:solidFill>
            <a:srgbClr val="455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0" name="Picture 9">
            <a:extLst>
              <a:ext uri="{FF2B5EF4-FFF2-40B4-BE49-F238E27FC236}">
                <a16:creationId xmlns:a16="http://schemas.microsoft.com/office/drawing/2014/main" id="{75554383-98AF-4A47-BB65-705FAAA4BE6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2500" r="12500"/>
          <a:stretch/>
        </p:blipFill>
        <p:spPr>
          <a:xfrm>
            <a:off x="0" y="0"/>
            <a:ext cx="9144000" cy="6858000"/>
          </a:xfrm>
          <a:prstGeom prst="rect">
            <a:avLst/>
          </a:prstGeom>
        </p:spPr>
      </p:pic>
      <p:sp>
        <p:nvSpPr>
          <p:cNvPr id="12" name="Freeform: Shape 11">
            <a:extLst>
              <a:ext uri="{FF2B5EF4-FFF2-40B4-BE49-F238E27FC236}">
                <a16:creationId xmlns:a16="http://schemas.microsoft.com/office/drawing/2014/main" id="{ADAD1991-FFD1-4E94-ABAB-7560D33008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410" y="-3970"/>
            <a:ext cx="7748362" cy="6874811"/>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3" name="Picture 2" descr="A screenshot of a device&#10;&#10;Description automatically generated">
            <a:extLst>
              <a:ext uri="{FF2B5EF4-FFF2-40B4-BE49-F238E27FC236}">
                <a16:creationId xmlns:a16="http://schemas.microsoft.com/office/drawing/2014/main" id="{A24178AD-59F0-E1F6-EA06-C2C090DBFF2E}"/>
              </a:ext>
            </a:extLst>
          </p:cNvPr>
          <p:cNvPicPr>
            <a:picLocks noChangeAspect="1"/>
          </p:cNvPicPr>
          <p:nvPr/>
        </p:nvPicPr>
        <p:blipFill>
          <a:blip r:embed="rId3">
            <a:extLst>
              <a:ext uri="{28A0092B-C50C-407E-A947-70E740481C1C}">
                <a14:useLocalDpi xmlns:a14="http://schemas.microsoft.com/office/drawing/2010/main" val="0"/>
              </a:ext>
            </a:extLst>
          </a:blip>
          <a:srcRect t="56752"/>
          <a:stretch/>
        </p:blipFill>
        <p:spPr>
          <a:xfrm>
            <a:off x="1676400" y="990600"/>
            <a:ext cx="5677916" cy="5011352"/>
          </a:xfrm>
          <a:prstGeom prst="rect">
            <a:avLst/>
          </a:prstGeom>
        </p:spPr>
      </p:pic>
    </p:spTree>
    <p:extLst>
      <p:ext uri="{BB962C8B-B14F-4D97-AF65-F5344CB8AC3E}">
        <p14:creationId xmlns:p14="http://schemas.microsoft.com/office/powerpoint/2010/main" val="380951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70C1DEF-EA8B-A1A4-407C-4876E991E040}"/>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63B78FC7-EEA4-B90B-E868-29DF9CB5CD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0"/>
          </a:xfrm>
          <a:prstGeom prst="rect">
            <a:avLst/>
          </a:prstGeom>
          <a:solidFill>
            <a:srgbClr val="455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0" name="Picture 9">
            <a:extLst>
              <a:ext uri="{FF2B5EF4-FFF2-40B4-BE49-F238E27FC236}">
                <a16:creationId xmlns:a16="http://schemas.microsoft.com/office/drawing/2014/main" id="{043C0F41-227C-4578-FB67-D0D2DCAB837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2500" r="12500"/>
          <a:stretch/>
        </p:blipFill>
        <p:spPr>
          <a:xfrm>
            <a:off x="0" y="0"/>
            <a:ext cx="9144000" cy="6858000"/>
          </a:xfrm>
          <a:prstGeom prst="rect">
            <a:avLst/>
          </a:prstGeom>
        </p:spPr>
      </p:pic>
      <p:sp>
        <p:nvSpPr>
          <p:cNvPr id="12" name="Freeform: Shape 11">
            <a:extLst>
              <a:ext uri="{FF2B5EF4-FFF2-40B4-BE49-F238E27FC236}">
                <a16:creationId xmlns:a16="http://schemas.microsoft.com/office/drawing/2014/main" id="{A4040B60-058C-A0C3-E3AA-186F896DA3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410" y="-3970"/>
            <a:ext cx="7748362" cy="6874811"/>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6" name="Picture 5" descr="A screenshot of a computer&#10;&#10;Description automatically generated">
            <a:extLst>
              <a:ext uri="{FF2B5EF4-FFF2-40B4-BE49-F238E27FC236}">
                <a16:creationId xmlns:a16="http://schemas.microsoft.com/office/drawing/2014/main" id="{2EB5890E-44E9-3321-E773-B008250CC8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95550" y="714375"/>
            <a:ext cx="4152900" cy="5429250"/>
          </a:xfrm>
          <a:prstGeom prst="rect">
            <a:avLst/>
          </a:prstGeom>
        </p:spPr>
      </p:pic>
    </p:spTree>
    <p:extLst>
      <p:ext uri="{BB962C8B-B14F-4D97-AF65-F5344CB8AC3E}">
        <p14:creationId xmlns:p14="http://schemas.microsoft.com/office/powerpoint/2010/main" val="1754785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FE37240-27F4-0027-F3C5-44E0F7D6B2CB}"/>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C440DDE2-DF96-77D3-6BF9-83062C734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0"/>
          </a:xfrm>
          <a:prstGeom prst="rect">
            <a:avLst/>
          </a:prstGeom>
          <a:solidFill>
            <a:srgbClr val="455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0" name="Picture 9">
            <a:extLst>
              <a:ext uri="{FF2B5EF4-FFF2-40B4-BE49-F238E27FC236}">
                <a16:creationId xmlns:a16="http://schemas.microsoft.com/office/drawing/2014/main" id="{5751FD9B-7D05-207D-A98C-C4F3CD930E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2500" r="12500"/>
          <a:stretch/>
        </p:blipFill>
        <p:spPr>
          <a:xfrm>
            <a:off x="0" y="0"/>
            <a:ext cx="9144000" cy="6858000"/>
          </a:xfrm>
          <a:prstGeom prst="rect">
            <a:avLst/>
          </a:prstGeom>
        </p:spPr>
      </p:pic>
      <p:sp>
        <p:nvSpPr>
          <p:cNvPr id="12" name="Freeform: Shape 11">
            <a:extLst>
              <a:ext uri="{FF2B5EF4-FFF2-40B4-BE49-F238E27FC236}">
                <a16:creationId xmlns:a16="http://schemas.microsoft.com/office/drawing/2014/main" id="{3035E6D2-353C-842B-F6E5-7582AB226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410" y="-3970"/>
            <a:ext cx="7748362" cy="6874811"/>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3" name="Picture 2" descr="A screen shot of a device&#10;&#10;Description automatically generated">
            <a:extLst>
              <a:ext uri="{FF2B5EF4-FFF2-40B4-BE49-F238E27FC236}">
                <a16:creationId xmlns:a16="http://schemas.microsoft.com/office/drawing/2014/main" id="{919B3FB9-F586-3613-0F1C-2404650DF0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43175" y="928687"/>
            <a:ext cx="4057650" cy="5000625"/>
          </a:xfrm>
          <a:prstGeom prst="rect">
            <a:avLst/>
          </a:prstGeom>
        </p:spPr>
      </p:pic>
    </p:spTree>
    <p:extLst>
      <p:ext uri="{BB962C8B-B14F-4D97-AF65-F5344CB8AC3E}">
        <p14:creationId xmlns:p14="http://schemas.microsoft.com/office/powerpoint/2010/main" val="148647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CEAA3A2-72B6-5330-F10E-6230507D8F2C}"/>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ED60ADBF-0C12-F0C3-31D9-FE9F03C1A6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0"/>
          </a:xfrm>
          <a:prstGeom prst="rect">
            <a:avLst/>
          </a:prstGeom>
          <a:solidFill>
            <a:srgbClr val="455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0" name="Picture 9">
            <a:extLst>
              <a:ext uri="{FF2B5EF4-FFF2-40B4-BE49-F238E27FC236}">
                <a16:creationId xmlns:a16="http://schemas.microsoft.com/office/drawing/2014/main" id="{7D115BD4-6297-C1EC-B776-588747F345C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2500" r="12500"/>
          <a:stretch/>
        </p:blipFill>
        <p:spPr>
          <a:xfrm>
            <a:off x="0" y="0"/>
            <a:ext cx="9144000" cy="6858000"/>
          </a:xfrm>
          <a:prstGeom prst="rect">
            <a:avLst/>
          </a:prstGeom>
        </p:spPr>
      </p:pic>
      <p:sp>
        <p:nvSpPr>
          <p:cNvPr id="12" name="Freeform: Shape 11">
            <a:extLst>
              <a:ext uri="{FF2B5EF4-FFF2-40B4-BE49-F238E27FC236}">
                <a16:creationId xmlns:a16="http://schemas.microsoft.com/office/drawing/2014/main" id="{8CF8FF35-BD90-09C4-EC54-C5097B4B4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410" y="-3970"/>
            <a:ext cx="7748362" cy="6874811"/>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4" name="Picture 3">
            <a:extLst>
              <a:ext uri="{FF2B5EF4-FFF2-40B4-BE49-F238E27FC236}">
                <a16:creationId xmlns:a16="http://schemas.microsoft.com/office/drawing/2014/main" id="{8E9566DE-B7A9-ABDA-43EA-643349A23715}"/>
              </a:ext>
            </a:extLst>
          </p:cNvPr>
          <p:cNvPicPr>
            <a:picLocks noChangeAspect="1"/>
          </p:cNvPicPr>
          <p:nvPr/>
        </p:nvPicPr>
        <p:blipFill>
          <a:blip r:embed="rId3"/>
          <a:stretch>
            <a:fillRect/>
          </a:stretch>
        </p:blipFill>
        <p:spPr>
          <a:xfrm>
            <a:off x="2209878" y="1490551"/>
            <a:ext cx="4724243" cy="3876897"/>
          </a:xfrm>
          <a:prstGeom prst="rect">
            <a:avLst/>
          </a:prstGeom>
        </p:spPr>
      </p:pic>
    </p:spTree>
    <p:extLst>
      <p:ext uri="{BB962C8B-B14F-4D97-AF65-F5344CB8AC3E}">
        <p14:creationId xmlns:p14="http://schemas.microsoft.com/office/powerpoint/2010/main" val="324772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8C4B6E2-0711-A719-1F57-DC7CE5DEE090}"/>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850D1E38-210A-7183-5AAC-37D0E232C6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0"/>
          </a:xfrm>
          <a:prstGeom prst="rect">
            <a:avLst/>
          </a:prstGeom>
          <a:solidFill>
            <a:srgbClr val="455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0" name="Picture 9">
            <a:extLst>
              <a:ext uri="{FF2B5EF4-FFF2-40B4-BE49-F238E27FC236}">
                <a16:creationId xmlns:a16="http://schemas.microsoft.com/office/drawing/2014/main" id="{A9FD0D25-1C0D-B00B-B68F-4BC1FFAAEE1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2500" r="12500"/>
          <a:stretch/>
        </p:blipFill>
        <p:spPr>
          <a:xfrm>
            <a:off x="0" y="0"/>
            <a:ext cx="9144000" cy="6858000"/>
          </a:xfrm>
          <a:prstGeom prst="rect">
            <a:avLst/>
          </a:prstGeom>
        </p:spPr>
      </p:pic>
      <p:sp>
        <p:nvSpPr>
          <p:cNvPr id="12" name="Freeform: Shape 11">
            <a:extLst>
              <a:ext uri="{FF2B5EF4-FFF2-40B4-BE49-F238E27FC236}">
                <a16:creationId xmlns:a16="http://schemas.microsoft.com/office/drawing/2014/main" id="{6856920C-A1AF-DF94-840C-1FB772BF7C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410" y="-3970"/>
            <a:ext cx="7748362" cy="6874811"/>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3" name="Picture 2">
            <a:extLst>
              <a:ext uri="{FF2B5EF4-FFF2-40B4-BE49-F238E27FC236}">
                <a16:creationId xmlns:a16="http://schemas.microsoft.com/office/drawing/2014/main" id="{3EBF8CCD-E25A-ADF8-A3E8-0FACF4403DB1}"/>
              </a:ext>
            </a:extLst>
          </p:cNvPr>
          <p:cNvPicPr>
            <a:picLocks noChangeAspect="1"/>
          </p:cNvPicPr>
          <p:nvPr/>
        </p:nvPicPr>
        <p:blipFill>
          <a:blip r:embed="rId3"/>
          <a:stretch>
            <a:fillRect/>
          </a:stretch>
        </p:blipFill>
        <p:spPr>
          <a:xfrm>
            <a:off x="2743200" y="118771"/>
            <a:ext cx="3477576" cy="6620457"/>
          </a:xfrm>
          <a:prstGeom prst="rect">
            <a:avLst/>
          </a:prstGeom>
        </p:spPr>
      </p:pic>
    </p:spTree>
    <p:extLst>
      <p:ext uri="{BB962C8B-B14F-4D97-AF65-F5344CB8AC3E}">
        <p14:creationId xmlns:p14="http://schemas.microsoft.com/office/powerpoint/2010/main" val="2112142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516984E-9A5F-4E49-F940-B69BA72EA46C}"/>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CF303FF8-EC10-61FF-F78E-9047BA360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0"/>
          </a:xfrm>
          <a:prstGeom prst="rect">
            <a:avLst/>
          </a:prstGeom>
          <a:solidFill>
            <a:srgbClr val="455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0" name="Picture 9">
            <a:extLst>
              <a:ext uri="{FF2B5EF4-FFF2-40B4-BE49-F238E27FC236}">
                <a16:creationId xmlns:a16="http://schemas.microsoft.com/office/drawing/2014/main" id="{5A037028-76DB-6EF4-A5D0-37566214C8A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2500" r="12500"/>
          <a:stretch/>
        </p:blipFill>
        <p:spPr>
          <a:xfrm>
            <a:off x="0" y="0"/>
            <a:ext cx="9144000" cy="6858000"/>
          </a:xfrm>
          <a:prstGeom prst="rect">
            <a:avLst/>
          </a:prstGeom>
        </p:spPr>
      </p:pic>
      <p:sp>
        <p:nvSpPr>
          <p:cNvPr id="12" name="Freeform: Shape 11">
            <a:extLst>
              <a:ext uri="{FF2B5EF4-FFF2-40B4-BE49-F238E27FC236}">
                <a16:creationId xmlns:a16="http://schemas.microsoft.com/office/drawing/2014/main" id="{982356C0-9958-1DCB-8F5C-B041810D8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410" y="-3970"/>
            <a:ext cx="7748362" cy="6874811"/>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4" name="Picture 3">
            <a:extLst>
              <a:ext uri="{FF2B5EF4-FFF2-40B4-BE49-F238E27FC236}">
                <a16:creationId xmlns:a16="http://schemas.microsoft.com/office/drawing/2014/main" id="{94501E5B-A46F-400E-C1C5-806AC2183809}"/>
              </a:ext>
            </a:extLst>
          </p:cNvPr>
          <p:cNvPicPr>
            <a:picLocks noChangeAspect="1"/>
          </p:cNvPicPr>
          <p:nvPr/>
        </p:nvPicPr>
        <p:blipFill>
          <a:blip r:embed="rId3"/>
          <a:stretch>
            <a:fillRect/>
          </a:stretch>
        </p:blipFill>
        <p:spPr>
          <a:xfrm>
            <a:off x="2362200" y="1752600"/>
            <a:ext cx="4691345" cy="3587499"/>
          </a:xfrm>
          <a:prstGeom prst="rect">
            <a:avLst/>
          </a:prstGeom>
        </p:spPr>
      </p:pic>
    </p:spTree>
    <p:extLst>
      <p:ext uri="{BB962C8B-B14F-4D97-AF65-F5344CB8AC3E}">
        <p14:creationId xmlns:p14="http://schemas.microsoft.com/office/powerpoint/2010/main" val="2760089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2EABB61-7901-A2E1-3E71-45E734A1460C}"/>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7205D730-1206-2CF9-FBFD-BDE9C6D445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0"/>
          </a:xfrm>
          <a:prstGeom prst="rect">
            <a:avLst/>
          </a:prstGeom>
          <a:solidFill>
            <a:srgbClr val="455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0" name="Picture 9">
            <a:extLst>
              <a:ext uri="{FF2B5EF4-FFF2-40B4-BE49-F238E27FC236}">
                <a16:creationId xmlns:a16="http://schemas.microsoft.com/office/drawing/2014/main" id="{D8F22E18-0B62-D859-8E9A-14692B5B556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2500" r="12500"/>
          <a:stretch/>
        </p:blipFill>
        <p:spPr>
          <a:xfrm>
            <a:off x="0" y="0"/>
            <a:ext cx="9144000" cy="6858000"/>
          </a:xfrm>
          <a:prstGeom prst="rect">
            <a:avLst/>
          </a:prstGeom>
        </p:spPr>
      </p:pic>
      <p:sp>
        <p:nvSpPr>
          <p:cNvPr id="12" name="Freeform: Shape 11">
            <a:extLst>
              <a:ext uri="{FF2B5EF4-FFF2-40B4-BE49-F238E27FC236}">
                <a16:creationId xmlns:a16="http://schemas.microsoft.com/office/drawing/2014/main" id="{CEE9F789-A024-1989-692C-CDE4663E3D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410" y="-3970"/>
            <a:ext cx="7748362" cy="6874811"/>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3" name="Picture 2">
            <a:extLst>
              <a:ext uri="{FF2B5EF4-FFF2-40B4-BE49-F238E27FC236}">
                <a16:creationId xmlns:a16="http://schemas.microsoft.com/office/drawing/2014/main" id="{AB2FA584-560A-8647-A33D-A9A304F6A177}"/>
              </a:ext>
            </a:extLst>
          </p:cNvPr>
          <p:cNvPicPr>
            <a:picLocks noChangeAspect="1"/>
          </p:cNvPicPr>
          <p:nvPr/>
        </p:nvPicPr>
        <p:blipFill>
          <a:blip r:embed="rId3"/>
          <a:stretch>
            <a:fillRect/>
          </a:stretch>
        </p:blipFill>
        <p:spPr>
          <a:xfrm>
            <a:off x="2245602" y="1524000"/>
            <a:ext cx="4652795" cy="4010266"/>
          </a:xfrm>
          <a:prstGeom prst="rect">
            <a:avLst/>
          </a:prstGeom>
        </p:spPr>
      </p:pic>
    </p:spTree>
    <p:extLst>
      <p:ext uri="{BB962C8B-B14F-4D97-AF65-F5344CB8AC3E}">
        <p14:creationId xmlns:p14="http://schemas.microsoft.com/office/powerpoint/2010/main" val="3599745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TotalTime>
  <Words>340</Words>
  <Application>Microsoft Office PowerPoint</Application>
  <PresentationFormat>On-screen Show (4:3)</PresentationFormat>
  <Paragraphs>21</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vt:lpstr>
      <vt:lpstr>Office Theme</vt:lpstr>
      <vt:lpstr>HOW TO READ YOUR ECODER WATER METER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READ YOUR WATER METER</dc:title>
  <dc:creator>Ed Bertolo</dc:creator>
  <cp:lastModifiedBy>Brittany Jessome</cp:lastModifiedBy>
  <cp:revision>45</cp:revision>
  <cp:lastPrinted>2018-03-22T19:52:20Z</cp:lastPrinted>
  <dcterms:created xsi:type="dcterms:W3CDTF">2015-10-29T16:17:26Z</dcterms:created>
  <dcterms:modified xsi:type="dcterms:W3CDTF">2025-01-02T21:21:19Z</dcterms:modified>
</cp:coreProperties>
</file>